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3/7/2021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3/7/2021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cocoonvietnam.com/cham-soc-co-th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7" y="1806476"/>
            <a:ext cx="6815669" cy="1515533"/>
          </a:xfrm>
        </p:spPr>
        <p:txBody>
          <a:bodyPr/>
          <a:lstStyle/>
          <a:p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Landing Page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Cocoon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927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Cocoon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Landingpage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banner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2000" u="sng" dirty="0">
                <a:solidFill>
                  <a:srgbClr val="0563C1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http://cocoonvietnam.com/cham-soc-co-the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95402" y="2665975"/>
            <a:ext cx="4718050" cy="347620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81725" y="2665975"/>
            <a:ext cx="4718050" cy="335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323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83" y="1225184"/>
            <a:ext cx="10507376" cy="6959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0583" y="701964"/>
            <a:ext cx="4544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menu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582" y="2728369"/>
            <a:ext cx="5383235" cy="3340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327" y="2728369"/>
            <a:ext cx="5322178" cy="35253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3636" y="2093934"/>
            <a:ext cx="5135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0983" y="2128006"/>
            <a:ext cx="487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hút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81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4" y="1388534"/>
            <a:ext cx="4716704" cy="137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8668" y="1388533"/>
            <a:ext cx="6034423" cy="4080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64" y="3031065"/>
            <a:ext cx="4716704" cy="243840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298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80" y="4602998"/>
            <a:ext cx="5730967" cy="15576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400" b="96600" l="400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4307" y="-286327"/>
            <a:ext cx="3281220" cy="32812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9447" y="2525989"/>
            <a:ext cx="5139692" cy="37558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21656" y="969562"/>
            <a:ext cx="21744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Banner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96" b="89796" l="5918" r="9244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9434" y="192364"/>
            <a:ext cx="4667250" cy="2333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545" y="623430"/>
            <a:ext cx="3703782" cy="2011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480" y="2525989"/>
            <a:ext cx="5718502" cy="207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24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Cocoon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Shoppe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95400" y="3243263"/>
            <a:ext cx="4718304" cy="263207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Tiki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80670" y="3243263"/>
            <a:ext cx="4715928" cy="263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5626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4146634" cy="13716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Cocoon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Lazada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0445" y="1388534"/>
            <a:ext cx="6012646" cy="4080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27" y="3031065"/>
            <a:ext cx="4421139" cy="243840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5964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1" y="942109"/>
            <a:ext cx="9845963" cy="153323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68217" y="2696710"/>
            <a:ext cx="5153891" cy="351012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sưu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5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94" y="843742"/>
            <a:ext cx="9871362" cy="15794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23638" y="444270"/>
            <a:ext cx="5068453" cy="798944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Shoppe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86691" y="2560320"/>
            <a:ext cx="5126181" cy="339713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12872" y="2706255"/>
            <a:ext cx="5384801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72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81</TotalTime>
  <Words>83</Words>
  <Application>Microsoft Office PowerPoint</Application>
  <PresentationFormat>Widescreen</PresentationFormat>
  <Paragraphs>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Garamond</vt:lpstr>
      <vt:lpstr>Times New Roman</vt:lpstr>
      <vt:lpstr>Organic</vt:lpstr>
      <vt:lpstr>Landing Page</vt:lpstr>
      <vt:lpstr>Cocoon đặt Landingpage của họ ở những banner quảng cáo trên đầu trang chủ. : http://cocoonvietnam.com/cham-soc-co-the</vt:lpstr>
      <vt:lpstr>PowerPoint Presentation</vt:lpstr>
      <vt:lpstr>PowerPoint Presentation</vt:lpstr>
      <vt:lpstr>PowerPoint Presentation</vt:lpstr>
      <vt:lpstr>Các trang thương mại điện tử của Cocoon</vt:lpstr>
      <vt:lpstr>Cocoon sử dụng Lazada khá hiệu quả</vt:lpstr>
      <vt:lpstr>PowerPoint Presentation</vt:lpstr>
      <vt:lpstr>Shoppe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Landing Page</dc:title>
  <dc:creator>DELL</dc:creator>
  <cp:lastModifiedBy>DELL</cp:lastModifiedBy>
  <cp:revision>7</cp:revision>
  <dcterms:created xsi:type="dcterms:W3CDTF">2021-03-05T15:32:35Z</dcterms:created>
  <dcterms:modified xsi:type="dcterms:W3CDTF">2021-03-07T13:05:14Z</dcterms:modified>
</cp:coreProperties>
</file>